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6080" y="457200"/>
            <a:ext cx="2011680" cy="73152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Agency Owner(s) / Principal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828800"/>
            <a:ext cx="2011680" cy="73152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President / CEO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0" y="1828800"/>
            <a:ext cx="2011680" cy="73152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Vice President / COO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" y="3474720"/>
            <a:ext cx="2011680" cy="73152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Sales &amp; Production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926080" y="3474720"/>
            <a:ext cx="2011680" cy="73152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Client Service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0" y="3474720"/>
            <a:ext cx="2011680" cy="73152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Operations &amp; Support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280" y="4846320"/>
            <a:ext cx="2011680" cy="73152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Marketing &amp; Communications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3840480" y="4846320"/>
            <a:ext cx="2011680" cy="73152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Finance &amp; Accounting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83680" y="4846320"/>
            <a:ext cx="2011680" cy="731520"/>
          </a:xfrm>
          <a:prstGeom prst="rect">
            <a:avLst/>
          </a:prstGeom>
          <a:solidFill>
            <a:srgbClr val="5B9BD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200" b="1">
                <a:solidFill>
                  <a:srgbClr val="FFFFFF"/>
                </a:solidFill>
              </a:defRPr>
            </a:pPr>
            <a:r>
              <a:t>Technology &amp; Systems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Owners / Principals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800"/>
            </a:pPr>
            <a:r>
              <a:t>• Agency Owner(s) / Principal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Executive Leadership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800"/>
            </a:pPr>
            <a:r>
              <a:t>• President / CEO</a:t>
            </a:r>
          </a:p>
          <a:p>
            <a:pPr>
              <a:defRPr sz="1800"/>
            </a:pPr>
            <a:r>
              <a:t>• Vice President / COO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Sales &amp; Production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800"/>
            </a:pPr>
            <a:r>
              <a:t>• Commercial Lines Producer</a:t>
            </a:r>
          </a:p>
          <a:p>
            <a:pPr>
              <a:defRPr sz="1800"/>
            </a:pPr>
            <a:r>
              <a:t>• Personal Lines Producer</a:t>
            </a:r>
          </a:p>
          <a:p>
            <a:pPr>
              <a:defRPr sz="1800"/>
            </a:pPr>
            <a:r>
              <a:t>• Life &amp; Health Producer</a:t>
            </a:r>
          </a:p>
          <a:p>
            <a:pPr>
              <a:defRPr sz="1800"/>
            </a:pPr>
            <a:r>
              <a:t>• Sales Manager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Client Service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800"/>
            </a:pPr>
            <a:r>
              <a:t>• Account Manager – Commercial Lines</a:t>
            </a:r>
          </a:p>
          <a:p>
            <a:pPr>
              <a:defRPr sz="1800"/>
            </a:pPr>
            <a:r>
              <a:t>• Account Manager – Personal Lines</a:t>
            </a:r>
          </a:p>
          <a:p>
            <a:pPr>
              <a:defRPr sz="1800"/>
            </a:pPr>
            <a:r>
              <a:t>• CSR / Account Executive</a:t>
            </a:r>
          </a:p>
          <a:p>
            <a:pPr>
              <a:defRPr sz="1800"/>
            </a:pPr>
            <a:r>
              <a:t>• Renewals Specialist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Operations &amp; Support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800"/>
            </a:pPr>
            <a:r>
              <a:t>• Operations Manager</a:t>
            </a:r>
          </a:p>
          <a:p>
            <a:pPr>
              <a:defRPr sz="1800"/>
            </a:pPr>
            <a:r>
              <a:t>• Licensing &amp; Compliance</a:t>
            </a:r>
          </a:p>
          <a:p>
            <a:pPr>
              <a:defRPr sz="1800"/>
            </a:pPr>
            <a:r>
              <a:t>• Front Office Admin</a:t>
            </a:r>
          </a:p>
          <a:p>
            <a:pPr>
              <a:defRPr sz="1800"/>
            </a:pPr>
            <a:r>
              <a:t>• Executive Assistant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Marketing &amp; Communications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800"/>
            </a:pPr>
            <a:r>
              <a:t>• Marketing Coordinator</a:t>
            </a:r>
          </a:p>
          <a:p>
            <a:pPr>
              <a:defRPr sz="1800"/>
            </a:pPr>
            <a:r>
              <a:t>• Social Media Specialist</a:t>
            </a:r>
          </a:p>
          <a:p>
            <a:pPr>
              <a:defRPr sz="1800"/>
            </a:pPr>
            <a:r>
              <a:t>• Community Relations Lead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Finance &amp; Accounting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800"/>
            </a:pPr>
            <a:r>
              <a:t>• Bookkeeper / Finance Manager</a:t>
            </a:r>
          </a:p>
          <a:p>
            <a:pPr>
              <a:defRPr sz="1800"/>
            </a:pPr>
            <a:r>
              <a:t>• Billing Specialist</a:t>
            </a:r>
          </a:p>
          <a:p>
            <a:pPr>
              <a:defRPr sz="1800"/>
            </a:pPr>
            <a:r>
              <a:t>• Payroll &amp; HR Admin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Technology &amp; Systems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1800"/>
            </a:pPr>
            <a:r>
              <a:t>• IT Support</a:t>
            </a:r>
          </a:p>
          <a:p>
            <a:pPr>
              <a:defRPr sz="1800"/>
            </a:pPr>
            <a:r>
              <a:t>• CRM / Automation Specialist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155EA086B3D94FB7EEB864A29F587E" ma:contentTypeVersion="16" ma:contentTypeDescription="Create a new document." ma:contentTypeScope="" ma:versionID="93d81a1ed2b561ee30be29d4bf345ea7">
  <xsd:schema xmlns:xsd="http://www.w3.org/2001/XMLSchema" xmlns:xs="http://www.w3.org/2001/XMLSchema" xmlns:p="http://schemas.microsoft.com/office/2006/metadata/properties" xmlns:ns2="2abb4e37-667e-4b37-92fb-e88bae5b300c" xmlns:ns3="f6271671-b9bd-4bf3-ad46-601cd219763a" targetNamespace="http://schemas.microsoft.com/office/2006/metadata/properties" ma:root="true" ma:fieldsID="e322ce2dd890cbdb0663ba1e11cd6623" ns2:_="" ns3:_="">
    <xsd:import namespace="2abb4e37-667e-4b37-92fb-e88bae5b300c"/>
    <xsd:import namespace="f6271671-b9bd-4bf3-ad46-601cd21976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DUP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bb4e37-667e-4b37-92fb-e88bae5b30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e64a984-c0f4-44e8-84b6-713afee51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DUP" ma:index="20" nillable="true" ma:displayName="DUP" ma:format="Dropdown" ma:internalName="DUP">
      <xsd:simpleType>
        <xsd:restriction base="dms:Text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271671-b9bd-4bf3-ad46-601cd219763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f0499dd-7488-40fc-8904-cc89b9470dc2}" ma:internalName="TaxCatchAll" ma:showField="CatchAllData" ma:web="f6271671-b9bd-4bf3-ad46-601cd21976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UP xmlns="2abb4e37-667e-4b37-92fb-e88bae5b300c" xsi:nil="true"/>
    <lcf76f155ced4ddcb4097134ff3c332f xmlns="2abb4e37-667e-4b37-92fb-e88bae5b300c">
      <Terms xmlns="http://schemas.microsoft.com/office/infopath/2007/PartnerControls"/>
    </lcf76f155ced4ddcb4097134ff3c332f>
    <TaxCatchAll xmlns="f6271671-b9bd-4bf3-ad46-601cd219763a" xsi:nil="true"/>
  </documentManagement>
</p:properties>
</file>

<file path=customXml/itemProps1.xml><?xml version="1.0" encoding="utf-8"?>
<ds:datastoreItem xmlns:ds="http://schemas.openxmlformats.org/officeDocument/2006/customXml" ds:itemID="{E0475BF5-A262-4B08-A611-2FD17617CAE5}"/>
</file>

<file path=customXml/itemProps2.xml><?xml version="1.0" encoding="utf-8"?>
<ds:datastoreItem xmlns:ds="http://schemas.openxmlformats.org/officeDocument/2006/customXml" ds:itemID="{DC2217D7-EB88-4C58-AA3C-0E3F8977F274}"/>
</file>

<file path=customXml/itemProps3.xml><?xml version="1.0" encoding="utf-8"?>
<ds:datastoreItem xmlns:ds="http://schemas.openxmlformats.org/officeDocument/2006/customXml" ds:itemID="{09FC04B6-3322-4D75-970E-786060C418FC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152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Owners / Principals</vt:lpstr>
      <vt:lpstr>Executive Leadership</vt:lpstr>
      <vt:lpstr>Sales &amp; Production</vt:lpstr>
      <vt:lpstr>Client Service</vt:lpstr>
      <vt:lpstr>Operations &amp; Support</vt:lpstr>
      <vt:lpstr>Marketing &amp; Communications</vt:lpstr>
      <vt:lpstr>Finance &amp; Accounting</vt:lpstr>
      <vt:lpstr>Technology &amp; Systems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Michelle O'Connor</dc:creator>
  <cp:keywords/>
  <dc:description>generated using python-pptx</dc:description>
  <cp:lastModifiedBy>Michelle O'Connor</cp:lastModifiedBy>
  <cp:revision>2</cp:revision>
  <dcterms:created xsi:type="dcterms:W3CDTF">2013-01-27T09:14:16Z</dcterms:created>
  <dcterms:modified xsi:type="dcterms:W3CDTF">2025-05-22T19:36:25Z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0x01010070155EA086B3D94FB7EEB864A29F587E</vt:lpwstr>
  </property>
</Properties>
</file>